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96607DD-3339-47CA-8C1E-F5BCAA4127CC}" type="datetimeFigureOut">
              <a:rPr lang="pl-PL" smtClean="0"/>
              <a:t>05.06.2025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0043036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607DD-3339-47CA-8C1E-F5BCAA4127CC}" type="datetimeFigureOut">
              <a:rPr lang="pl-PL" smtClean="0"/>
              <a:t>05.06.2025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895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607DD-3339-47CA-8C1E-F5BCAA4127CC}" type="datetimeFigureOut">
              <a:rPr lang="pl-PL" smtClean="0"/>
              <a:t>05.06.2025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13221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607DD-3339-47CA-8C1E-F5BCAA4127CC}" type="datetimeFigureOut">
              <a:rPr lang="pl-PL" smtClean="0"/>
              <a:t>05.06.2025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62170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96607DD-3339-47CA-8C1E-F5BCAA4127CC}" type="datetimeFigureOut">
              <a:rPr lang="pl-PL" smtClean="0"/>
              <a:t>05.06.2025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2670414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607DD-3339-47CA-8C1E-F5BCAA4127CC}" type="datetimeFigureOut">
              <a:rPr lang="pl-PL" smtClean="0"/>
              <a:t>05.06.2025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7165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607DD-3339-47CA-8C1E-F5BCAA4127CC}" type="datetimeFigureOut">
              <a:rPr lang="pl-PL" smtClean="0"/>
              <a:t>05.06.2025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8851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607DD-3339-47CA-8C1E-F5BCAA4127CC}" type="datetimeFigureOut">
              <a:rPr lang="pl-PL" smtClean="0"/>
              <a:t>05.06.2025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77178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607DD-3339-47CA-8C1E-F5BCAA4127CC}" type="datetimeFigureOut">
              <a:rPr lang="pl-PL" smtClean="0"/>
              <a:t>05.06.2025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70930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96607DD-3339-47CA-8C1E-F5BCAA4127CC}" type="datetimeFigureOut">
              <a:rPr lang="pl-PL" smtClean="0"/>
              <a:t>05.06.2025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80602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96607DD-3339-47CA-8C1E-F5BCAA4127CC}" type="datetimeFigureOut">
              <a:rPr lang="pl-PL" smtClean="0"/>
              <a:t>05.06.2025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98682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C96607DD-3339-47CA-8C1E-F5BCAA4127CC}" type="datetimeFigureOut">
              <a:rPr lang="pl-PL" smtClean="0"/>
              <a:t>05.06.2025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E40B6A97-2B3C-439E-94BE-1E283B7E4DC9}" type="slidenum">
              <a:rPr lang="pl-PL" smtClean="0"/>
              <a:t>‹#›</a:t>
            </a:fld>
            <a:endParaRPr lang="pl-PL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99600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2989C5B-4689-BE1B-0A2D-4EAB64D8CD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Problem przewalutowania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EF4FAD61-C3FE-5F78-F535-AF4E014578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53451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12683B5-D292-BFBA-E64B-D0DF1A4BA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Cel: wymienić 100 PLN na target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39EE48C-5FED-D6E7-6835-A9060C9D0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359152" lvl="5" indent="0">
              <a:buNone/>
            </a:pPr>
            <a:r>
              <a:rPr lang="pl-PL" sz="2800" dirty="0"/>
              <a:t>	Dostępne źródła:</a:t>
            </a:r>
          </a:p>
          <a:p>
            <a:r>
              <a:rPr lang="pl-PL" dirty="0"/>
              <a:t>A: PLN -&gt; X po kursie 1,5</a:t>
            </a:r>
          </a:p>
          <a:p>
            <a:r>
              <a:rPr lang="pl-PL" dirty="0"/>
              <a:t>A: PLN -&gt; Y po kursie 2,0</a:t>
            </a:r>
          </a:p>
          <a:p>
            <a:r>
              <a:rPr lang="pl-PL" dirty="0"/>
              <a:t>B: Y -&gt; X po kursie 1,0</a:t>
            </a:r>
          </a:p>
          <a:p>
            <a:r>
              <a:rPr lang="pl-PL" dirty="0"/>
              <a:t>C: X -&gt; target po kursie 1,888</a:t>
            </a:r>
          </a:p>
        </p:txBody>
      </p:sp>
    </p:spTree>
    <p:extLst>
      <p:ext uri="{BB962C8B-B14F-4D97-AF65-F5344CB8AC3E}">
        <p14:creationId xmlns:p14="http://schemas.microsoft.com/office/powerpoint/2010/main" val="1848313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A5F15C7-38EF-F278-5A2F-7EFB99875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5181600"/>
          </a:xfrm>
        </p:spPr>
        <p:txBody>
          <a:bodyPr>
            <a:normAutofit/>
          </a:bodyPr>
          <a:lstStyle/>
          <a:p>
            <a:r>
              <a:rPr lang="pl-PL" sz="3200" dirty="0"/>
              <a:t>PLN -&gt; Y (200)</a:t>
            </a:r>
            <a:br>
              <a:rPr lang="pl-PL" sz="3200" dirty="0"/>
            </a:br>
            <a:r>
              <a:rPr lang="pl-PL" sz="3200" dirty="0"/>
              <a:t>Y -&gt; X (200)</a:t>
            </a:r>
            <a:br>
              <a:rPr lang="pl-PL" sz="3200" dirty="0"/>
            </a:br>
            <a:r>
              <a:rPr lang="pl-PL" sz="3200" dirty="0"/>
              <a:t>X -&gt; target (377,6)</a:t>
            </a:r>
          </a:p>
        </p:txBody>
      </p:sp>
      <p:pic>
        <p:nvPicPr>
          <p:cNvPr id="6" name="Symbol zastępczy obrazu 5">
            <a:extLst>
              <a:ext uri="{FF2B5EF4-FFF2-40B4-BE49-F238E27FC236}">
                <a16:creationId xmlns:a16="http://schemas.microsoft.com/office/drawing/2014/main" id="{CD9009C5-FE61-93AB-8BD4-54BCBDBA506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6528" r="6528"/>
          <a:stretch/>
        </p:blipFill>
        <p:spPr/>
      </p:pic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C46C0DDA-E18D-8C5B-B791-53F4DDDC4B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0" y="4206240"/>
            <a:ext cx="3855720" cy="1661160"/>
          </a:xfrm>
        </p:spPr>
        <p:txBody>
          <a:bodyPr/>
          <a:lstStyle/>
          <a:p>
            <a:r>
              <a:rPr lang="pl-PL" dirty="0"/>
              <a:t>Nieoptymalnie:</a:t>
            </a:r>
          </a:p>
          <a:p>
            <a:r>
              <a:rPr lang="pl-PL" dirty="0"/>
              <a:t>PLN -&gt; X (150)</a:t>
            </a:r>
            <a:br>
              <a:rPr lang="pl-PL" dirty="0"/>
            </a:br>
            <a:r>
              <a:rPr lang="pl-PL" dirty="0"/>
              <a:t>X -&gt; target (283,2)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15013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34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pl-PL"/>
            </a:p>
          </p:txBody>
        </p:sp>
        <p:sp>
          <p:nvSpPr>
            <p:cNvPr id="1035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pl-PL"/>
            </a:p>
          </p:txBody>
        </p:sp>
      </p:grpSp>
      <p:sp useBgFill="1">
        <p:nvSpPr>
          <p:cNvPr id="1037" name="Rectangle 1036">
            <a:extLst>
              <a:ext uri="{FF2B5EF4-FFF2-40B4-BE49-F238E27FC236}">
                <a16:creationId xmlns:a16="http://schemas.microsoft.com/office/drawing/2014/main" id="{B709ADC9-6EAF-4268-9415-1ED5ECFA2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The Witcher' Season 2 Leaks Reveal Sigismund Dijkstra Casting, Who Is The  Redanian Spymaster? - Newsweek">
            <a:extLst>
              <a:ext uri="{FF2B5EF4-FFF2-40B4-BE49-F238E27FC236}">
                <a16:creationId xmlns:a16="http://schemas.microsoft.com/office/drawing/2014/main" id="{085F4169-BA71-FBDE-EAE8-BE7E639F41A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7" b="36186"/>
          <a:stretch>
            <a:fillRect/>
          </a:stretch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185B057E-6023-F318-93F6-31BA4729F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5385" y="890119"/>
            <a:ext cx="8361229" cy="79552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pl-PL" sz="7200" dirty="0">
                <a:latin typeface="Comic Sans MS" panose="030F0702030302020204" pitchFamily="66" charset="0"/>
              </a:rPr>
              <a:t>Dijkstra</a:t>
            </a:r>
            <a:br>
              <a:rPr lang="pl-PL" sz="7200" dirty="0">
                <a:latin typeface="Comic Sans MS" panose="030F0702030302020204" pitchFamily="66" charset="0"/>
              </a:rPr>
            </a:br>
            <a:endParaRPr lang="en-US" sz="7200" cap="all" baseline="-25000" dirty="0">
              <a:solidFill>
                <a:srgbClr val="92D050"/>
              </a:solidFill>
              <a:latin typeface="Comic Sans MS" panose="030F0702030302020204" pitchFamily="66" charset="0"/>
            </a:endParaRP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445B5BD4-5157-7378-DA5A-C1364A51821F}"/>
              </a:ext>
            </a:extLst>
          </p:cNvPr>
          <p:cNvSpPr txBox="1"/>
          <p:nvPr/>
        </p:nvSpPr>
        <p:spPr>
          <a:xfrm>
            <a:off x="91526" y="1859340"/>
            <a:ext cx="7874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200" dirty="0">
                <a:solidFill>
                  <a:srgbClr val="92D050"/>
                </a:solidFill>
                <a:latin typeface="Comic Sans MS" panose="030F0702030302020204" pitchFamily="66" charset="0"/>
              </a:rPr>
              <a:t>Budowa</a:t>
            </a:r>
            <a:r>
              <a:rPr lang="pl-PL" sz="3200" cap="all" dirty="0">
                <a:solidFill>
                  <a:srgbClr val="92D050"/>
                </a:solidFill>
                <a:latin typeface="Comic Sans MS" panose="030F0702030302020204" pitchFamily="66" charset="0"/>
              </a:rPr>
              <a:t>: O(</a:t>
            </a:r>
            <a:r>
              <a:rPr lang="pl-PL" sz="3200" dirty="0">
                <a:solidFill>
                  <a:srgbClr val="92D050"/>
                </a:solidFill>
                <a:latin typeface="Comic Sans MS" panose="030F0702030302020204" pitchFamily="66" charset="0"/>
              </a:rPr>
              <a:t>m)</a:t>
            </a:r>
          </a:p>
          <a:p>
            <a:r>
              <a:rPr lang="pl-PL" sz="3200" dirty="0">
                <a:solidFill>
                  <a:srgbClr val="92D050"/>
                </a:solidFill>
                <a:latin typeface="Comic Sans MS" panose="030F0702030302020204" pitchFamily="66" charset="0"/>
              </a:rPr>
              <a:t>Zapytanie: O((</a:t>
            </a:r>
            <a:r>
              <a:rPr lang="pl-PL" sz="3200" dirty="0" err="1">
                <a:solidFill>
                  <a:srgbClr val="92D050"/>
                </a:solidFill>
                <a:latin typeface="Comic Sans MS" panose="030F0702030302020204" pitchFamily="66" charset="0"/>
              </a:rPr>
              <a:t>n+m</a:t>
            </a:r>
            <a:r>
              <a:rPr lang="pl-PL" sz="3200" dirty="0">
                <a:solidFill>
                  <a:srgbClr val="92D050"/>
                </a:solidFill>
                <a:latin typeface="Comic Sans MS" panose="030F0702030302020204" pitchFamily="66" charset="0"/>
              </a:rPr>
              <a:t>)*log(m))</a:t>
            </a:r>
          </a:p>
          <a:p>
            <a:r>
              <a:rPr lang="pl-PL" sz="3200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Działa na mnożeniu?</a:t>
            </a:r>
            <a:endParaRPr lang="pl-PL" sz="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9577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EC66664-A286-7D47-B529-3DD444246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l-PL" sz="3600" dirty="0">
                <a:latin typeface="Comic Sans MS" panose="030F0702030302020204" pitchFamily="66" charset="0"/>
              </a:rPr>
              <a:t>a*b &gt; x*y </a:t>
            </a:r>
            <a:r>
              <a:rPr lang="pl-PL" sz="3600" dirty="0">
                <a:latin typeface="Comic Sans MS" panose="030F0702030302020204" pitchFamily="66" charset="0"/>
                <a:sym typeface="Wingdings" panose="05000000000000000000" pitchFamily="2" charset="2"/>
              </a:rPr>
              <a:t> log(a*b) &gt; log(x*y)</a:t>
            </a:r>
            <a:br>
              <a:rPr lang="pl-PL" sz="3600" dirty="0">
                <a:latin typeface="Comic Sans MS" panose="030F0702030302020204" pitchFamily="66" charset="0"/>
                <a:sym typeface="Wingdings" panose="05000000000000000000" pitchFamily="2" charset="2"/>
              </a:rPr>
            </a:br>
            <a:r>
              <a:rPr lang="pl-PL" sz="3600" dirty="0">
                <a:latin typeface="Comic Sans MS" panose="030F0702030302020204" pitchFamily="66" charset="0"/>
                <a:sym typeface="Wingdings" panose="05000000000000000000" pitchFamily="2" charset="2"/>
              </a:rPr>
              <a:t>log(x*d) = log(x) + log(d)</a:t>
            </a:r>
            <a:endParaRPr lang="pl-PL" sz="3600" dirty="0">
              <a:latin typeface="Comic Sans MS" panose="030F0702030302020204" pitchFamily="66" charset="0"/>
            </a:endParaRPr>
          </a:p>
        </p:txBody>
      </p:sp>
      <p:pic>
        <p:nvPicPr>
          <p:cNvPr id="6" name="Symbol zastępczy zawartości 5">
            <a:extLst>
              <a:ext uri="{FF2B5EF4-FFF2-40B4-BE49-F238E27FC236}">
                <a16:creationId xmlns:a16="http://schemas.microsoft.com/office/drawing/2014/main" id="{48B95F01-5C2F-CBDA-03D0-23A23AC04E3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663616" y="2286000"/>
            <a:ext cx="3864142" cy="3581400"/>
          </a:xfrm>
        </p:spPr>
      </p:pic>
      <p:pic>
        <p:nvPicPr>
          <p:cNvPr id="8" name="Symbol zastępczy zawartości 7">
            <a:extLst>
              <a:ext uri="{FF2B5EF4-FFF2-40B4-BE49-F238E27FC236}">
                <a16:creationId xmlns:a16="http://schemas.microsoft.com/office/drawing/2014/main" id="{DE92365D-D75A-5DC3-946B-ED24B6EBA6E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862231" y="2286000"/>
            <a:ext cx="3772962" cy="3581400"/>
          </a:xfrm>
        </p:spPr>
      </p:pic>
      <p:sp>
        <p:nvSpPr>
          <p:cNvPr id="9" name="Strzałka: w prawo 8">
            <a:extLst>
              <a:ext uri="{FF2B5EF4-FFF2-40B4-BE49-F238E27FC236}">
                <a16:creationId xmlns:a16="http://schemas.microsoft.com/office/drawing/2014/main" id="{0984A3BB-F00C-5F0A-F1F3-8149B377CD72}"/>
              </a:ext>
            </a:extLst>
          </p:cNvPr>
          <p:cNvSpPr/>
          <p:nvPr/>
        </p:nvSpPr>
        <p:spPr>
          <a:xfrm>
            <a:off x="5527757" y="3225800"/>
            <a:ext cx="1334473" cy="1460501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27391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obraz, sztuka, muzeum, ramka na zdjęcia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1EA28DA0-02C7-4CCC-70D9-6D1F2C997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214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E6E614-2D81-5828-A9E7-DC2DD284F4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obraz, sztuka, muzeum, ramka na zdjęcia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76571993-9FC2-34B6-8E99-9E6E3F06D2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pole tekstowe 1">
            <a:extLst>
              <a:ext uri="{FF2B5EF4-FFF2-40B4-BE49-F238E27FC236}">
                <a16:creationId xmlns:a16="http://schemas.microsoft.com/office/drawing/2014/main" id="{0E3591AA-4417-FBE1-6CD6-9A61026B628E}"/>
              </a:ext>
            </a:extLst>
          </p:cNvPr>
          <p:cNvSpPr txBox="1"/>
          <p:nvPr/>
        </p:nvSpPr>
        <p:spPr>
          <a:xfrm>
            <a:off x="190500" y="2921000"/>
            <a:ext cx="4356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dirty="0">
                <a:solidFill>
                  <a:srgbClr val="FF0000"/>
                </a:solidFill>
                <a:latin typeface="Aptos" panose="020B0004020202020204" pitchFamily="34" charset="0"/>
              </a:rPr>
              <a:t>Wady:</a:t>
            </a:r>
          </a:p>
          <a:p>
            <a:r>
              <a:rPr lang="pl-PL" sz="3600" dirty="0">
                <a:solidFill>
                  <a:srgbClr val="FF0000"/>
                </a:solidFill>
                <a:latin typeface="Aptos" panose="020B0004020202020204" pitchFamily="34" charset="0"/>
              </a:rPr>
              <a:t>- Złożoność O(n*m)</a:t>
            </a:r>
          </a:p>
        </p:txBody>
      </p:sp>
    </p:spTree>
    <p:extLst>
      <p:ext uri="{BB962C8B-B14F-4D97-AF65-F5344CB8AC3E}">
        <p14:creationId xmlns:p14="http://schemas.microsoft.com/office/powerpoint/2010/main" val="2973141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D390B8-E1E5-4074-E5E0-149350004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obraz, sztuka, muzeum, ramka na zdjęcia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A2284232-D9EA-9AF9-3E10-5AE0427945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pole tekstowe 1">
            <a:extLst>
              <a:ext uri="{FF2B5EF4-FFF2-40B4-BE49-F238E27FC236}">
                <a16:creationId xmlns:a16="http://schemas.microsoft.com/office/drawing/2014/main" id="{92097CA2-7DEA-B551-8A3C-CE26FE4E8F01}"/>
              </a:ext>
            </a:extLst>
          </p:cNvPr>
          <p:cNvSpPr txBox="1"/>
          <p:nvPr/>
        </p:nvSpPr>
        <p:spPr>
          <a:xfrm>
            <a:off x="190500" y="2921000"/>
            <a:ext cx="43561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dirty="0">
                <a:solidFill>
                  <a:srgbClr val="FF0000"/>
                </a:solidFill>
                <a:latin typeface="Aptos" panose="020B0004020202020204" pitchFamily="34" charset="0"/>
              </a:rPr>
              <a:t>Wady:</a:t>
            </a:r>
          </a:p>
          <a:p>
            <a:r>
              <a:rPr lang="pl-PL" sz="3600" dirty="0">
                <a:solidFill>
                  <a:srgbClr val="FF0000"/>
                </a:solidFill>
                <a:latin typeface="Aptos" panose="020B0004020202020204" pitchFamily="34" charset="0"/>
              </a:rPr>
              <a:t>- Złożoność O(n*m)</a:t>
            </a:r>
          </a:p>
          <a:p>
            <a:r>
              <a:rPr lang="pl-PL" sz="3600" dirty="0">
                <a:solidFill>
                  <a:srgbClr val="92D050"/>
                </a:solidFill>
                <a:latin typeface="Aptos" panose="020B0004020202020204" pitchFamily="34" charset="0"/>
              </a:rPr>
              <a:t>Zalety:</a:t>
            </a:r>
          </a:p>
          <a:p>
            <a:r>
              <a:rPr lang="pl-PL" sz="3600" dirty="0">
                <a:solidFill>
                  <a:srgbClr val="92D050"/>
                </a:solidFill>
                <a:latin typeface="Aptos" panose="020B0004020202020204" pitchFamily="34" charset="0"/>
              </a:rPr>
              <a:t>+ Działa</a:t>
            </a:r>
          </a:p>
          <a:p>
            <a:r>
              <a:rPr lang="pl-PL" sz="3600" dirty="0">
                <a:solidFill>
                  <a:srgbClr val="92D050"/>
                </a:solidFill>
                <a:latin typeface="Aptos" panose="020B0004020202020204" pitchFamily="34" charset="0"/>
              </a:rPr>
              <a:t>+ Po optymalizacji złożoność O(n^3)</a:t>
            </a:r>
          </a:p>
          <a:p>
            <a:endParaRPr lang="pl-PL" sz="3600" dirty="0">
              <a:solidFill>
                <a:srgbClr val="FF0000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230677"/>
      </p:ext>
    </p:extLst>
  </p:cSld>
  <p:clrMapOvr>
    <a:masterClrMapping/>
  </p:clrMapOvr>
</p:sld>
</file>

<file path=ppt/theme/theme1.xml><?xml version="1.0" encoding="utf-8"?>
<a:theme xmlns:a="http://schemas.openxmlformats.org/drawingml/2006/main" name="Przycinanie">
  <a:themeElements>
    <a:clrScheme name="Przycinani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Przycinani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rzycinani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TM10001105[[fn=Przycinanie]]</Template>
  <TotalTime>44</TotalTime>
  <Words>176</Words>
  <Application>Microsoft Office PowerPoint</Application>
  <PresentationFormat>Panoramiczny</PresentationFormat>
  <Paragraphs>22</Paragraphs>
  <Slides>8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8</vt:i4>
      </vt:variant>
    </vt:vector>
  </HeadingPairs>
  <TitlesOfParts>
    <vt:vector size="12" baseType="lpstr">
      <vt:lpstr>Aptos</vt:lpstr>
      <vt:lpstr>Comic Sans MS</vt:lpstr>
      <vt:lpstr>Franklin Gothic Book</vt:lpstr>
      <vt:lpstr>Przycinanie</vt:lpstr>
      <vt:lpstr>Problem przewalutowania</vt:lpstr>
      <vt:lpstr>Cel: wymienić 100 PLN na target</vt:lpstr>
      <vt:lpstr>PLN -&gt; Y (200) Y -&gt; X (200) X -&gt; target (377,6)</vt:lpstr>
      <vt:lpstr>Dijkstra </vt:lpstr>
      <vt:lpstr>a*b &gt; x*y  log(a*b) &gt; log(x*y) log(x*d) = log(x) + log(d)</vt:lpstr>
      <vt:lpstr>Prezentacja programu PowerPoint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Oliwier Polak</dc:creator>
  <cp:lastModifiedBy>Oliwier Polak</cp:lastModifiedBy>
  <cp:revision>3</cp:revision>
  <dcterms:created xsi:type="dcterms:W3CDTF">2025-06-04T19:25:47Z</dcterms:created>
  <dcterms:modified xsi:type="dcterms:W3CDTF">2025-06-05T15:47:43Z</dcterms:modified>
</cp:coreProperties>
</file>

<file path=docProps/thumbnail.jpeg>
</file>